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4"/>
  </p:notesMasterIdLst>
  <p:sldIdLst>
    <p:sldId id="256" r:id="rId2"/>
    <p:sldId id="297" r:id="rId3"/>
    <p:sldId id="257" r:id="rId4"/>
    <p:sldId id="298" r:id="rId5"/>
    <p:sldId id="300" r:id="rId6"/>
    <p:sldId id="258" r:id="rId7"/>
    <p:sldId id="259" r:id="rId8"/>
    <p:sldId id="301" r:id="rId9"/>
    <p:sldId id="302" r:id="rId10"/>
    <p:sldId id="303" r:id="rId11"/>
    <p:sldId id="304" r:id="rId12"/>
    <p:sldId id="305" r:id="rId13"/>
  </p:sldIdLst>
  <p:sldSz cx="9144000" cy="5143500" type="screen16x9"/>
  <p:notesSz cx="6858000" cy="9144000"/>
  <p:embeddedFontLst>
    <p:embeddedFont>
      <p:font typeface="Share Tech" panose="020B0604020202020204" charset="0"/>
      <p:regular r:id="rId15"/>
    </p:embeddedFont>
    <p:embeddedFont>
      <p:font typeface="Maven Pro" panose="020B0604020202020204" charset="0"/>
      <p:regular r:id="rId16"/>
      <p:bold r:id="rId17"/>
    </p:embeddedFont>
    <p:embeddedFont>
      <p:font typeface="Advent Pro SemiBold" panose="020B0604020202020204" charset="0"/>
      <p:regular r:id="rId18"/>
      <p:bold r:id="rId19"/>
      <p:italic r:id="rId20"/>
      <p:boldItalic r:id="rId21"/>
    </p:embeddedFont>
    <p:embeddedFont>
      <p:font typeface="Fira Sans Extra Condensed Medium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8E7686C-1FFA-4267-83FA-7A06A69ED635}">
  <a:tblStyle styleId="{58E7686C-1FFA-4267-83FA-7A06A69ED6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975228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9424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7851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5521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010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9360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183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5" r:id="rId5"/>
    <p:sldLayoutId id="2147483659" r:id="rId6"/>
    <p:sldLayoutId id="2147483666" r:id="rId7"/>
    <p:sldLayoutId id="2147483667" r:id="rId8"/>
    <p:sldLayoutId id="214748366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1656175" y="3712681"/>
            <a:ext cx="3295500" cy="7726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Bikas Bhatta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Number </a:t>
            </a:r>
            <a:r>
              <a:rPr lang="en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Guessing </a:t>
            </a:r>
            <a:r>
              <a:rPr lang="en" dirty="0" smtClean="0"/>
              <a:t/>
            </a:r>
            <a:br>
              <a:rPr lang="en" dirty="0" smtClean="0"/>
            </a:br>
            <a:r>
              <a:rPr lang="en" dirty="0" smtClean="0"/>
              <a:t>Game 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3292" y="129432"/>
            <a:ext cx="2085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smtClean="0">
                <a:solidFill>
                  <a:schemeClr val="bg1"/>
                </a:solidFill>
              </a:rPr>
              <a:t>Demo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3" name="numb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126" y="512618"/>
            <a:ext cx="8257309" cy="464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09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39436" y="1131921"/>
            <a:ext cx="7585363" cy="3301534"/>
          </a:xfrm>
        </p:spPr>
        <p:txBody>
          <a:bodyPr/>
          <a:lstStyle/>
          <a:p>
            <a:r>
              <a:rPr lang="en-US" dirty="0"/>
              <a:t>The project combines entertainment and education, allowing players to have fun while gaining insights into Java programming and data structures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Players can enjoy a challenging game where they strive to guess a random number, receiving real-time feedback to enhance their strategies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Demonstrates </a:t>
            </a:r>
            <a:r>
              <a:rPr lang="en-US" dirty="0"/>
              <a:t>the practical use of a Stack data structure in a real-world context, showcasing how it can be employed to manage and analyze user input.</a:t>
            </a:r>
          </a:p>
          <a:p>
            <a:pPr marL="11430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062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6999" y="1496400"/>
            <a:ext cx="6303437" cy="2150700"/>
          </a:xfrm>
        </p:spPr>
        <p:txBody>
          <a:bodyPr/>
          <a:lstStyle/>
          <a:p>
            <a:r>
              <a:rPr lang="en-US" dirty="0" smtClean="0"/>
              <a:t>Any Questions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51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711" y="1198605"/>
            <a:ext cx="5071462" cy="1921476"/>
          </a:xfrm>
        </p:spPr>
        <p:txBody>
          <a:bodyPr/>
          <a:lstStyle/>
          <a:p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>01</a:t>
            </a: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>Introduction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30241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618825" y="1063525"/>
            <a:ext cx="7845450" cy="34807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Share Tech" panose="020B0604020202020204" charset="0"/>
              </a:rPr>
              <a:t>Number Guessing </a:t>
            </a:r>
            <a:r>
              <a:rPr lang="en-US" sz="2000" dirty="0">
                <a:latin typeface="Share Tech" panose="020B0604020202020204" charset="0"/>
              </a:rPr>
              <a:t>game </a:t>
            </a:r>
            <a:r>
              <a:rPr lang="en-US" sz="2000" dirty="0" smtClean="0">
                <a:latin typeface="Share Tech" panose="020B0604020202020204" charset="0"/>
              </a:rPr>
              <a:t>is  a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 smtClean="0">
                <a:latin typeface="Share Tech" panose="020B0604020202020204" charset="0"/>
              </a:rPr>
              <a:t> </a:t>
            </a:r>
            <a:r>
              <a:rPr lang="en-US" sz="2000" dirty="0">
                <a:latin typeface="Share Tech" panose="020B0604020202020204" charset="0"/>
              </a:rPr>
              <a:t>exciting and educational game </a:t>
            </a:r>
            <a:r>
              <a:rPr lang="en-US" sz="2000" dirty="0" smtClean="0">
                <a:latin typeface="Share Tech" panose="020B0604020202020204" charset="0"/>
              </a:rPr>
              <a:t>that challenges </a:t>
            </a:r>
            <a:r>
              <a:rPr lang="en-US" sz="2000" dirty="0">
                <a:latin typeface="Share Tech" panose="020B0604020202020204" charset="0"/>
              </a:rPr>
              <a:t>players to guess a randomly generated number within a specified range while incorporating the power of a fundamental data structure, the </a:t>
            </a:r>
            <a:r>
              <a:rPr lang="en-US" sz="2000" dirty="0" smtClean="0">
                <a:latin typeface="Share Tech" panose="020B0604020202020204" charset="0"/>
              </a:rPr>
              <a:t>Stack.</a:t>
            </a:r>
          </a:p>
          <a:p>
            <a:pPr marL="0" lvl="0" indent="0">
              <a:buNone/>
            </a:pPr>
            <a:endParaRPr lang="en-US" sz="2000" dirty="0" smtClean="0">
              <a:latin typeface="Share Tech" panose="020B0604020202020204" charset="0"/>
            </a:endParaRPr>
          </a:p>
          <a:p>
            <a:pPr marL="0" lvl="0" indent="0">
              <a:buNone/>
            </a:pPr>
            <a:endParaRPr lang="en-US" sz="2000" dirty="0" smtClean="0">
              <a:latin typeface="Share Tech" panose="020B0604020202020204" charset="0"/>
            </a:endParaRPr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Share Tech" panose="020B0604020202020204" charset="0"/>
              </a:rPr>
              <a:t>It has features </a:t>
            </a:r>
            <a:r>
              <a:rPr lang="en-US" sz="2000" dirty="0">
                <a:latin typeface="Share Tech" panose="020B0604020202020204" charset="0"/>
              </a:rPr>
              <a:t>such as random number generation, player interaction, and the strategic use of a Stack to enhance the gaming experience.</a:t>
            </a:r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Share Tech" panose="020B0604020202020204" charset="0"/>
              </a:rPr>
              <a:t>Introduction</a:t>
            </a:r>
            <a:endParaRPr dirty="0">
              <a:latin typeface="Share Tech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528" y="1143001"/>
            <a:ext cx="6317291" cy="3844636"/>
          </a:xfrm>
        </p:spPr>
        <p:txBody>
          <a:bodyPr/>
          <a:lstStyle/>
          <a:p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997528" y="1655619"/>
            <a:ext cx="45304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  <a:latin typeface="Share Tech" panose="020B0604020202020204" charset="0"/>
              </a:rPr>
              <a:t>02</a:t>
            </a:r>
          </a:p>
          <a:p>
            <a:r>
              <a:rPr lang="en-US" sz="5400" b="1" dirty="0" smtClean="0">
                <a:solidFill>
                  <a:schemeClr val="bg1"/>
                </a:solidFill>
                <a:latin typeface="Share Tech" panose="020B0604020202020204" charset="0"/>
              </a:rPr>
              <a:t>Objective</a:t>
            </a:r>
            <a:endParaRPr lang="en-US" sz="5400" b="1" dirty="0">
              <a:solidFill>
                <a:schemeClr val="bg1"/>
              </a:solidFill>
              <a:latin typeface="Share Tech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4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825" y="411674"/>
            <a:ext cx="6710230" cy="3897089"/>
          </a:xfrm>
        </p:spPr>
        <p:txBody>
          <a:bodyPr/>
          <a:lstStyle/>
          <a:p>
            <a:r>
              <a:rPr lang="en-US" sz="2200" b="1" dirty="0"/>
              <a:t>Guess the Mystery Number: </a:t>
            </a:r>
            <a:r>
              <a:rPr lang="en-US" sz="2200" dirty="0"/>
              <a:t>Players aim to accurately guess a randomly generated number within a specified range.</a:t>
            </a:r>
            <a:br>
              <a:rPr lang="en-US" sz="2200" dirty="0"/>
            </a:br>
            <a:r>
              <a:rPr lang="en-US" sz="2200" dirty="0"/>
              <a:t/>
            </a:r>
            <a:br>
              <a:rPr lang="en-US" sz="2200" dirty="0"/>
            </a:br>
            <a:r>
              <a:rPr lang="en-US" sz="2200" b="1" dirty="0"/>
              <a:t>Minimize Guess Attempts: </a:t>
            </a:r>
            <a:r>
              <a:rPr lang="en-US" sz="2200" dirty="0"/>
              <a:t>The goal is to guess the number with as few attempts as possible, encouraging strategic thinking.</a:t>
            </a:r>
            <a:br>
              <a:rPr lang="en-US" sz="2200" dirty="0"/>
            </a:br>
            <a:r>
              <a:rPr lang="en-US" sz="2200" dirty="0"/>
              <a:t/>
            </a:r>
            <a:br>
              <a:rPr lang="en-US" sz="2200" dirty="0"/>
            </a:br>
            <a:r>
              <a:rPr lang="en-US" sz="2200" b="1" dirty="0"/>
              <a:t>Learn Stack Usage: </a:t>
            </a:r>
            <a:r>
              <a:rPr lang="en-US" sz="2200" dirty="0"/>
              <a:t>Introduces players to the Stack data structure, offering a practical learning experience in programming.</a:t>
            </a:r>
          </a:p>
        </p:txBody>
      </p:sp>
    </p:spTree>
    <p:extLst>
      <p:ext uri="{BB962C8B-B14F-4D97-AF65-F5344CB8AC3E}">
        <p14:creationId xmlns:p14="http://schemas.microsoft.com/office/powerpoint/2010/main" val="137255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Educational Value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 smtClean="0"/>
              <a:t>Stack </a:t>
            </a:r>
            <a:r>
              <a:rPr lang="en-US" dirty="0"/>
              <a:t>Integration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Interactive Game play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Key Features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Players engage in an exciting game where they attempt to guess a randomly generated number within a given range.</a:t>
            </a:r>
          </a:p>
          <a:p>
            <a:pPr marL="114300" indent="0">
              <a:buNone/>
            </a:pP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594373" y="110787"/>
            <a:ext cx="2686500" cy="989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Interactive Game play</a:t>
            </a:r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619578" y="1296165"/>
            <a:ext cx="1824203" cy="2856120"/>
            <a:chOff x="2501950" y="1694975"/>
            <a:chExt cx="1530500" cy="239627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506;p28"/>
          <p:cNvSpPr txBox="1">
            <a:spLocks/>
          </p:cNvSpPr>
          <p:nvPr/>
        </p:nvSpPr>
        <p:spPr>
          <a:xfrm>
            <a:off x="4655144" y="1544067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 dirty="0" smtClean="0"/>
              <a:t>Real-time </a:t>
            </a:r>
            <a:r>
              <a:rPr lang="en-US" dirty="0"/>
              <a:t>feedback guides players, enhancing the gaming experience and encouraging multiple attempts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project showcases the practical use of a Stack data structure in Java.</a:t>
            </a:r>
            <a:br>
              <a:rPr lang="en-US" dirty="0"/>
            </a:br>
            <a:endParaRPr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594373" y="110787"/>
            <a:ext cx="2686500" cy="989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Stack </a:t>
            </a:r>
            <a:r>
              <a:rPr lang="en-US" dirty="0"/>
              <a:t>Integration</a:t>
            </a:r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619578" y="1296165"/>
            <a:ext cx="1824203" cy="2856120"/>
            <a:chOff x="2501950" y="1694975"/>
            <a:chExt cx="1530500" cy="239627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506;p28"/>
          <p:cNvSpPr txBox="1">
            <a:spLocks/>
          </p:cNvSpPr>
          <p:nvPr/>
        </p:nvSpPr>
        <p:spPr>
          <a:xfrm>
            <a:off x="4655144" y="1544067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 dirty="0"/>
              <a:t>Previous guesses are stored in a Stack, enabling players to review their strategies and learn from past </a:t>
            </a:r>
            <a:r>
              <a:rPr lang="en-US" dirty="0" smtClean="0"/>
              <a:t>attempts.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Offers an educational opportunity for players to deepen their understanding of Java programming concepts and data structures</a:t>
            </a:r>
            <a:br>
              <a:rPr lang="en-US" dirty="0"/>
            </a:br>
            <a:endParaRPr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594373" y="110787"/>
            <a:ext cx="2686500" cy="989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Educational Value</a:t>
            </a:r>
            <a:endParaRPr lang="en-US"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619578" y="1296165"/>
            <a:ext cx="1824203" cy="2856120"/>
            <a:chOff x="2501950" y="1694975"/>
            <a:chExt cx="1530500" cy="239627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506;p28"/>
          <p:cNvSpPr txBox="1">
            <a:spLocks/>
          </p:cNvSpPr>
          <p:nvPr/>
        </p:nvSpPr>
        <p:spPr>
          <a:xfrm>
            <a:off x="4655144" y="1544067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 dirty="0"/>
              <a:t>Combines entertainment with learning, making it an engaging and informative project.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85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279</Words>
  <Application>Microsoft Office PowerPoint</Application>
  <PresentationFormat>On-screen Show (16:9)</PresentationFormat>
  <Paragraphs>38</Paragraphs>
  <Slides>12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Share Tech</vt:lpstr>
      <vt:lpstr>Livvic Light</vt:lpstr>
      <vt:lpstr>Arial</vt:lpstr>
      <vt:lpstr>Wingdings</vt:lpstr>
      <vt:lpstr>Nunito Light</vt:lpstr>
      <vt:lpstr>Maven Pro</vt:lpstr>
      <vt:lpstr>Advent Pro SemiBold</vt:lpstr>
      <vt:lpstr>Fira Sans Extra Condensed Medium</vt:lpstr>
      <vt:lpstr>Data Science Consulting by Slidesgo</vt:lpstr>
      <vt:lpstr>Number Guessing  Game </vt:lpstr>
      <vt:lpstr>                    01 Introduction</vt:lpstr>
      <vt:lpstr>Introduction</vt:lpstr>
      <vt:lpstr>  </vt:lpstr>
      <vt:lpstr>Guess the Mystery Number: Players aim to accurately guess a randomly generated number within a specified range.  Minimize Guess Attempts: The goal is to guess the number with as few attempts as possible, encouraging strategic thinking.  Learn Stack Usage: Introduces players to the Stack data structure, offering a practical learning experience in programming.</vt:lpstr>
      <vt:lpstr>Educational Value</vt:lpstr>
      <vt:lpstr>Interactive Game play</vt:lpstr>
      <vt:lpstr>Stack Integration</vt:lpstr>
      <vt:lpstr>Educational Value</vt:lpstr>
      <vt:lpstr>PowerPoint Presentation</vt:lpstr>
      <vt:lpstr>Conclusion</vt:lpstr>
      <vt:lpstr>Any Questions 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Number Guessing  Game </dc:title>
  <cp:lastModifiedBy>Microsoft account</cp:lastModifiedBy>
  <cp:revision>17</cp:revision>
  <dcterms:modified xsi:type="dcterms:W3CDTF">2023-09-15T00:41:29Z</dcterms:modified>
</cp:coreProperties>
</file>